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4" r:id="rId4"/>
    <p:sldId id="265" r:id="rId5"/>
    <p:sldId id="266" r:id="rId6"/>
    <p:sldId id="262" r:id="rId7"/>
    <p:sldId id="263" r:id="rId8"/>
    <p:sldId id="267" r:id="rId9"/>
    <p:sldId id="268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61"/>
            <p14:sldId id="264"/>
            <p14:sldId id="265"/>
            <p14:sldId id="266"/>
            <p14:sldId id="262"/>
            <p14:sldId id="263"/>
            <p14:sldId id="267"/>
            <p14:sldId id="268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71550"/>
            <a:ext cx="10515600" cy="9207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39116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150144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2051049"/>
            <a:ext cx="5181600" cy="370840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2051049"/>
            <a:ext cx="5181600" cy="37084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2019-01-17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9217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2019-01-17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2019-01-17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21120" y="1244600"/>
            <a:ext cx="10515600" cy="123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2552700"/>
            <a:ext cx="10515600" cy="326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9D6C17F-A700-420D-82B8-F5D45A62B1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9EB5BF8-DF56-4F9A-B053-ADE174D905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1499EC8B-24FF-47F4-8CBF-0E98764D1FA2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10481441" cy="111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l-PL" sz="1000"/>
            </a:br>
            <a:br>
              <a:rPr lang="pl-PL" sz="1000"/>
            </a:br>
            <a:br>
              <a:rPr lang="pl-PL" sz="1000"/>
            </a:br>
            <a:br>
              <a:rPr lang="pl-PL" sz="1000"/>
            </a:br>
            <a:br>
              <a:rPr lang="pl-PL" sz="1000"/>
            </a:br>
            <a:br>
              <a:rPr lang="pl-PL" sz="1000"/>
            </a:br>
            <a:r>
              <a:rPr lang="pl-PL" sz="1200" i="1"/>
              <a:t>DOSKONALENIE TRENERÓW WSPOMAGANIA OŚWIATY  </a:t>
            </a:r>
            <a:r>
              <a:rPr lang="pl-PL" sz="120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ieciaki.p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yfrowobezpieczni.p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bit.do/321interne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kacja.fdds.p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kademia.nask.pl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do/odkrywcyinternet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do/fundacjaorang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do/przygodyfejsa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85667" y="2705666"/>
            <a:ext cx="9420665" cy="1446668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Moduł VII. </a:t>
            </a:r>
            <a:br>
              <a:rPr lang="pl-PL" b="1" dirty="0"/>
            </a:br>
            <a:r>
              <a:rPr lang="pl-PL" b="1" dirty="0"/>
              <a:t>Przegląd zasobów internetowych dot. cyfrowego bezpieczeństwa 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38FA7792-54AD-4101-8F8F-1B6CDE1DDCA9}"/>
              </a:ext>
            </a:extLst>
          </p:cNvPr>
          <p:cNvSpPr txBox="1">
            <a:spLocks/>
          </p:cNvSpPr>
          <p:nvPr/>
        </p:nvSpPr>
        <p:spPr>
          <a:xfrm>
            <a:off x="1596683" y="3533316"/>
            <a:ext cx="9420665" cy="14466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/>
              <a:t>II etap edukacyjny</a:t>
            </a:r>
          </a:p>
        </p:txBody>
      </p:sp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C565DB5-6859-4CDE-9DC8-CF3FBD07C13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27901"/>
            <a:ext cx="7171436" cy="4002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529D795-63DA-4A76-AE65-9B66F8D81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98" y="3038663"/>
            <a:ext cx="1486107" cy="1486107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3A43BCF-3047-4EE8-BB51-BE1AAAC91C11}"/>
              </a:ext>
            </a:extLst>
          </p:cNvPr>
          <p:cNvSpPr/>
          <p:nvPr/>
        </p:nvSpPr>
        <p:spPr>
          <a:xfrm>
            <a:off x="426031" y="4722183"/>
            <a:ext cx="3612569" cy="116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>
                <a:hlinkClick r:id="rId4"/>
              </a:rPr>
              <a:t>https://sieciaki.pl/</a:t>
            </a:r>
            <a:endParaRPr lang="pl-PL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000" b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B39FE76-F389-400F-BEAB-3CDCD7038886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/>
              <a:t>Sieciaki.pl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98470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440A3D2-390A-4CD8-A15A-B1BE8FD38B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92" y="1427901"/>
            <a:ext cx="7124544" cy="4002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E6B411B-7534-4011-8632-3601521CD35A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/>
              <a:t>Cyfrowobezpieczni.pl</a:t>
            </a:r>
            <a:endParaRPr lang="pl-PL" sz="2400" b="1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F037F1E-27F0-42DC-906E-A8659FCFED59}"/>
              </a:ext>
            </a:extLst>
          </p:cNvPr>
          <p:cNvSpPr/>
          <p:nvPr/>
        </p:nvSpPr>
        <p:spPr>
          <a:xfrm>
            <a:off x="426031" y="4722183"/>
            <a:ext cx="3612569" cy="116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u="sng" dirty="0">
                <a:hlinkClick r:id="rId3"/>
              </a:rPr>
              <a:t>https://cyfrowobezpieczni.pl</a:t>
            </a:r>
            <a:endParaRPr lang="pl-PL" sz="20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000" b="1" u="sng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4C9C284-EBEC-4EC3-B139-4AD7730E4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71" y="3038663"/>
            <a:ext cx="1495634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3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DD401900-977A-49EF-9104-2A8CAE744DF1}"/>
              </a:ext>
            </a:extLst>
          </p:cNvPr>
          <p:cNvSpPr/>
          <p:nvPr/>
        </p:nvSpPr>
        <p:spPr>
          <a:xfrm>
            <a:off x="426031" y="4722183"/>
            <a:ext cx="3612569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u="sng" dirty="0">
                <a:hlinkClick r:id="rId2"/>
              </a:rPr>
              <a:t>http://bit.do/321internet</a:t>
            </a:r>
            <a:endParaRPr lang="pl-PL" sz="2000" b="1" u="sng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A81B618-F616-457B-9C9A-B3ECE10EA99E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/>
              <a:t>3… 2… 1… Internet</a:t>
            </a:r>
            <a:endParaRPr lang="pl-PL" sz="2400" b="1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9D7CEE6-9195-469B-81CF-9836C2610B5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38600" y="1431781"/>
            <a:ext cx="7171437" cy="3998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9C85723-58D7-4DC8-8106-5E332D4A1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63" y="3038663"/>
            <a:ext cx="1486107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1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2D3D09C-B5B6-4760-879B-6715A43914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62180" y="1374339"/>
            <a:ext cx="7147858" cy="4051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5355EA15-CE2D-4509-9395-965D5709831F}"/>
              </a:ext>
            </a:extLst>
          </p:cNvPr>
          <p:cNvSpPr/>
          <p:nvPr/>
        </p:nvSpPr>
        <p:spPr>
          <a:xfrm>
            <a:off x="426031" y="4722183"/>
            <a:ext cx="3612569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</a:t>
            </a:r>
            <a:r>
              <a:rPr lang="pl-PL" sz="2000" b="1" u="sng" dirty="0">
                <a:hlinkClick r:id="rId3"/>
              </a:rPr>
              <a:t>ttps://www.edukacja.fdds.pl</a:t>
            </a:r>
            <a:endParaRPr lang="pl-PL" sz="2000" b="1" u="sng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7482632-F386-4F98-9625-69C1DC21EDF2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/>
              <a:t>Fundacja DDS</a:t>
            </a:r>
            <a:endParaRPr lang="pl-PL" sz="2400" b="1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F998A44-335A-423A-9719-7AD37C540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98" y="3038663"/>
            <a:ext cx="1476581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CFB4723-9AA1-4080-83BB-749606EEFA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62181" y="1427901"/>
            <a:ext cx="7147858" cy="3871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0B45C7EA-67BF-4F68-88E3-2D4334089270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/>
              <a:t>Akademia NASK</a:t>
            </a:r>
            <a:endParaRPr lang="pl-PL" sz="2400" b="1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0CBE052-0272-4394-B003-69269172B3CD}"/>
              </a:ext>
            </a:extLst>
          </p:cNvPr>
          <p:cNvSpPr/>
          <p:nvPr/>
        </p:nvSpPr>
        <p:spPr>
          <a:xfrm>
            <a:off x="426031" y="4722183"/>
            <a:ext cx="3612569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https://akademia.nask.pl/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6F15213-1B74-4B5F-9E68-DE6EBDB79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78" y="3038663"/>
            <a:ext cx="1476581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33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4096E64-EC40-489A-88F7-99C25F5735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27901"/>
            <a:ext cx="7171439" cy="3871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23A7F68D-10B2-473F-B892-C8BD00DED4F8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/>
              <a:t>Akademia NASK</a:t>
            </a:r>
            <a:endParaRPr lang="pl-PL" sz="2400" b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CB2427E-5B65-43FB-AA09-3D07A3E244F0}"/>
              </a:ext>
            </a:extLst>
          </p:cNvPr>
          <p:cNvSpPr/>
          <p:nvPr/>
        </p:nvSpPr>
        <p:spPr>
          <a:xfrm>
            <a:off x="426031" y="4722183"/>
            <a:ext cx="3738006" cy="116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http://bit.do/odkrywcyinternetu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C90B5C4-66F7-4211-9163-5FDDB0457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08" y="3038663"/>
            <a:ext cx="1486107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5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7B0B24DE-81A7-498E-B1C1-B16BAFB8A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A9A5104-62DF-47DA-B5B0-FD761B08DA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38600" y="1427901"/>
            <a:ext cx="7171439" cy="3871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7AC507AC-0778-4063-AEC3-455D5171CD3A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/>
              <a:t>Fundacja </a:t>
            </a:r>
            <a:r>
              <a:rPr lang="pl-PL" sz="2400" b="1" u="sng" dirty="0" err="1"/>
              <a:t>Ornage</a:t>
            </a:r>
            <a:endParaRPr lang="pl-PL" sz="2400" b="1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4BE95D1-67A1-4F52-97B6-BDB6854E9E06}"/>
              </a:ext>
            </a:extLst>
          </p:cNvPr>
          <p:cNvSpPr/>
          <p:nvPr/>
        </p:nvSpPr>
        <p:spPr>
          <a:xfrm>
            <a:off x="426031" y="4722183"/>
            <a:ext cx="3738006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http://bit.do/fundacjaorange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BDDFB8B-EF01-4933-9010-E492B543E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63" y="3038663"/>
            <a:ext cx="1495634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4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72269868-D160-4B8E-8E6A-644BEEE1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48E5B61-A91E-49A9-897A-5CC23197D2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82181"/>
            <a:ext cx="7171439" cy="391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B934A4CD-3EB1-40F7-8058-87FFFB5A9C22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/>
              <a:t>Przygody </a:t>
            </a:r>
            <a:r>
              <a:rPr lang="pl-PL" sz="2400" b="1" u="sng" dirty="0" err="1"/>
              <a:t>Fejsa</a:t>
            </a:r>
            <a:endParaRPr lang="pl-PL" sz="2400" b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A17C696-C96C-4D2B-87D7-614CE6F08BA9}"/>
              </a:ext>
            </a:extLst>
          </p:cNvPr>
          <p:cNvSpPr/>
          <p:nvPr/>
        </p:nvSpPr>
        <p:spPr>
          <a:xfrm>
            <a:off x="426031" y="4722183"/>
            <a:ext cx="3738006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http://bit.do/przygodyfejsa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92686F6-2BBE-41BE-AB98-DBCBC328E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63" y="3038663"/>
            <a:ext cx="1457528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9385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117</Words>
  <Application>Microsoft Office PowerPoint</Application>
  <PresentationFormat>Panoramiczny</PresentationFormat>
  <Paragraphs>18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Motyw pakietu Office</vt:lpstr>
      <vt:lpstr>Moduł VII.  Przegląd zasobów internetowych dot. cyfrowego bezpieczeństwa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Kurs Jesień</cp:lastModifiedBy>
  <cp:revision>57</cp:revision>
  <dcterms:created xsi:type="dcterms:W3CDTF">2018-12-02T13:14:09Z</dcterms:created>
  <dcterms:modified xsi:type="dcterms:W3CDTF">2019-01-17T21:48:58Z</dcterms:modified>
</cp:coreProperties>
</file>